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5D0CC48-3540-49BE-940E-623422A1DCD5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4EA811-258F-4D4C-ADFD-963081E7F0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P</a:t>
            </a:r>
            <a:r>
              <a:rPr lang="en-CA" dirty="0" err="1" smtClean="0"/>
              <a:t>glo</a:t>
            </a:r>
            <a:r>
              <a:rPr lang="en-CA" dirty="0" smtClean="0"/>
              <a:t> LAB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CA" dirty="0" smtClean="0"/>
              <a:t>1. WHAT WAS THE PURPOSE OF THIS LAB? DID YOU ACCOMPLISH IT? HOW DO YOU KNOW?</a:t>
            </a:r>
          </a:p>
          <a:p>
            <a:pPr marL="571500" indent="-457200">
              <a:buAutoNum type="arabicPeriod"/>
            </a:pPr>
            <a:endParaRPr lang="en-CA" dirty="0" smtClean="0"/>
          </a:p>
          <a:p>
            <a:pPr marL="114300" indent="0">
              <a:buNone/>
            </a:pPr>
            <a:r>
              <a:rPr lang="en-CA" dirty="0" smtClean="0"/>
              <a:t>2. WHAT CONTROLS DID WE USE AND WHY?</a:t>
            </a:r>
          </a:p>
          <a:p>
            <a:pPr marL="114300" indent="0">
              <a:buNone/>
            </a:pPr>
            <a:endParaRPr lang="en-CA" dirty="0" smtClean="0"/>
          </a:p>
          <a:p>
            <a:pPr marL="114300" indent="0">
              <a:buNone/>
            </a:pPr>
            <a:r>
              <a:rPr lang="en-CA" dirty="0" smtClean="0"/>
              <a:t>3. WHAT GENES WERE ON THE PLASMID USED IN THE TRANSFORMATION? HOW WAS THE LAB DESIGNED TO TEST FOR THE PRESENCE OF THESE GENES</a:t>
            </a:r>
            <a:r>
              <a:rPr lang="en-CA" dirty="0" smtClean="0"/>
              <a:t>? WHAT ROLE DID ARABINOSE PLAY IN GENE EXPRESSION?</a:t>
            </a:r>
            <a:endParaRPr lang="en-CA" dirty="0" smtClean="0"/>
          </a:p>
          <a:p>
            <a:pPr marL="114300" indent="0">
              <a:buNone/>
            </a:pPr>
            <a:endParaRPr lang="en-CA" dirty="0" smtClean="0"/>
          </a:p>
          <a:p>
            <a:pPr marL="114300" indent="0">
              <a:buNone/>
            </a:pPr>
            <a:r>
              <a:rPr lang="en-CA" dirty="0" smtClean="0"/>
              <a:t>4. WHAT IS TRANSFORMATION </a:t>
            </a:r>
            <a:r>
              <a:rPr lang="en-CA" dirty="0" smtClean="0"/>
              <a:t>EFFICIENCY? WHAT WAS YOUR CALCULATED TRANSFORMATION EFFICIENCY AND </a:t>
            </a:r>
            <a:r>
              <a:rPr lang="en-CA" dirty="0" smtClean="0"/>
              <a:t>WHY DID WE CALCULATE IT? WOULD YOU EXPECT ALL OF YOUR CLASSMATES TO HAVE THE SAME EFFICIENCY -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Tools and Techniques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831203"/>
              </p:ext>
            </p:extLst>
          </p:nvPr>
        </p:nvGraphicFramePr>
        <p:xfrm>
          <a:off x="533400" y="1752600"/>
          <a:ext cx="8153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TOOLS</a:t>
                      </a:r>
                      <a:r>
                        <a:rPr lang="en-CA" baseline="0" dirty="0" smtClean="0"/>
                        <a:t> AND TECHNIQUES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WHAT?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HOW?</a:t>
                      </a:r>
                      <a:endParaRPr lang="en-US" dirty="0"/>
                    </a:p>
                  </a:txBody>
                  <a:tcPr anchor="ctr"/>
                </a:tc>
              </a:tr>
              <a:tr h="3596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03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710228"/>
              </p:ext>
            </p:extLst>
          </p:nvPr>
        </p:nvGraphicFramePr>
        <p:xfrm>
          <a:off x="457200" y="17526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82133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APPLICATIONS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WHAT?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DETAILS…</a:t>
                      </a:r>
                      <a:endParaRPr lang="en-US" dirty="0"/>
                    </a:p>
                  </a:txBody>
                  <a:tcPr anchor="ctr"/>
                </a:tc>
              </a:tr>
              <a:tr h="34374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2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ETHICS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616063"/>
              </p:ext>
            </p:extLst>
          </p:nvPr>
        </p:nvGraphicFramePr>
        <p:xfrm>
          <a:off x="457200" y="17526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44724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AREAS OF CONCERN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WHY?</a:t>
                      </a:r>
                      <a:endParaRPr lang="en-US" dirty="0"/>
                    </a:p>
                  </a:txBody>
                  <a:tcPr anchor="ctr"/>
                </a:tc>
              </a:tr>
              <a:tr h="3855876">
                <a:tc>
                  <a:txBody>
                    <a:bodyPr/>
                    <a:lstStyle/>
                    <a:p>
                      <a:r>
                        <a:rPr lang="en-CA" dirty="0" smtClean="0"/>
                        <a:t>1.</a:t>
                      </a:r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r>
                        <a:rPr lang="en-CA" dirty="0" smtClean="0"/>
                        <a:t>2.</a:t>
                      </a:r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r>
                        <a:rPr lang="en-CA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635</TotalTime>
  <Words>132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Book Antiqua</vt:lpstr>
      <vt:lpstr>Century Gothic</vt:lpstr>
      <vt:lpstr>Apothecary</vt:lpstr>
      <vt:lpstr>Pglo LAB REFLECTION</vt:lpstr>
      <vt:lpstr>Tools and Techniques</vt:lpstr>
      <vt:lpstr>APPLICATION</vt:lpstr>
      <vt:lpstr>ETHICS</vt:lpstr>
    </vt:vector>
  </TitlesOfParts>
  <Company>School District No. 23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and Techniques</dc:title>
  <dc:creator>User</dc:creator>
  <cp:lastModifiedBy>teacher</cp:lastModifiedBy>
  <cp:revision>7</cp:revision>
  <dcterms:created xsi:type="dcterms:W3CDTF">2013-10-31T17:48:55Z</dcterms:created>
  <dcterms:modified xsi:type="dcterms:W3CDTF">2015-11-03T17:30:50Z</dcterms:modified>
</cp:coreProperties>
</file>